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2" r:id="rId9"/>
    <p:sldId id="260" r:id="rId10"/>
    <p:sldId id="264" r:id="rId11"/>
    <p:sldId id="263" r:id="rId12"/>
    <p:sldId id="265" r:id="rId13"/>
    <p:sldId id="2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>
        <p:scale>
          <a:sx n="90" d="100"/>
          <a:sy n="90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Shinkaruk" userId="ca7bdfd2-6a6f-412d-9008-0b495a0cb3a6" providerId="ADAL" clId="{FE938DC9-BF1B-1B45-8281-350DFC521A39}"/>
    <pc:docChg chg="undo custSel addSld delSld modSld">
      <pc:chgData name="Chelsea Shinkaruk" userId="ca7bdfd2-6a6f-412d-9008-0b495a0cb3a6" providerId="ADAL" clId="{FE938DC9-BF1B-1B45-8281-350DFC521A39}" dt="2019-04-23T17:04:30.771" v="669" actId="1076"/>
      <pc:docMkLst>
        <pc:docMk/>
      </pc:docMkLst>
      <pc:sldChg chg="modSp">
        <pc:chgData name="Chelsea Shinkaruk" userId="ca7bdfd2-6a6f-412d-9008-0b495a0cb3a6" providerId="ADAL" clId="{FE938DC9-BF1B-1B45-8281-350DFC521A39}" dt="2019-04-23T16:38:14.051" v="652" actId="20577"/>
        <pc:sldMkLst>
          <pc:docMk/>
          <pc:sldMk cId="3768437642" sldId="257"/>
        </pc:sldMkLst>
        <pc:spChg chg="mod">
          <ac:chgData name="Chelsea Shinkaruk" userId="ca7bdfd2-6a6f-412d-9008-0b495a0cb3a6" providerId="ADAL" clId="{FE938DC9-BF1B-1B45-8281-350DFC521A39}" dt="2019-04-23T16:38:14.051" v="652" actId="20577"/>
          <ac:spMkLst>
            <pc:docMk/>
            <pc:sldMk cId="3768437642" sldId="257"/>
            <ac:spMk id="3" creationId="{FCAFF672-5715-4303-A90D-DDA93BE8587C}"/>
          </ac:spMkLst>
        </pc:spChg>
      </pc:sldChg>
      <pc:sldChg chg="modSp">
        <pc:chgData name="Chelsea Shinkaruk" userId="ca7bdfd2-6a6f-412d-9008-0b495a0cb3a6" providerId="ADAL" clId="{FE938DC9-BF1B-1B45-8281-350DFC521A39}" dt="2019-04-15T21:07:26.245" v="468" actId="1076"/>
        <pc:sldMkLst>
          <pc:docMk/>
          <pc:sldMk cId="911850918" sldId="261"/>
        </pc:sldMkLst>
        <pc:spChg chg="mod">
          <ac:chgData name="Chelsea Shinkaruk" userId="ca7bdfd2-6a6f-412d-9008-0b495a0cb3a6" providerId="ADAL" clId="{FE938DC9-BF1B-1B45-8281-350DFC521A39}" dt="2019-04-15T21:07:26.245" v="468" actId="1076"/>
          <ac:spMkLst>
            <pc:docMk/>
            <pc:sldMk cId="911850918" sldId="261"/>
            <ac:spMk id="3" creationId="{84A65F15-0A84-4786-8B45-1931372B13C2}"/>
          </ac:spMkLst>
        </pc:spChg>
        <pc:spChg chg="mod">
          <ac:chgData name="Chelsea Shinkaruk" userId="ca7bdfd2-6a6f-412d-9008-0b495a0cb3a6" providerId="ADAL" clId="{FE938DC9-BF1B-1B45-8281-350DFC521A39}" dt="2019-04-15T21:06:36.129" v="330" actId="20577"/>
          <ac:spMkLst>
            <pc:docMk/>
            <pc:sldMk cId="911850918" sldId="261"/>
            <ac:spMk id="4" creationId="{BE1D615B-C6E3-42F7-A71C-CF7E12492C45}"/>
          </ac:spMkLst>
        </pc:spChg>
      </pc:sldChg>
      <pc:sldChg chg="modSp">
        <pc:chgData name="Chelsea Shinkaruk" userId="ca7bdfd2-6a6f-412d-9008-0b495a0cb3a6" providerId="ADAL" clId="{FE938DC9-BF1B-1B45-8281-350DFC521A39}" dt="2019-04-15T21:08:28.805" v="488" actId="20577"/>
        <pc:sldMkLst>
          <pc:docMk/>
          <pc:sldMk cId="3178427507" sldId="262"/>
        </pc:sldMkLst>
        <pc:spChg chg="mod">
          <ac:chgData name="Chelsea Shinkaruk" userId="ca7bdfd2-6a6f-412d-9008-0b495a0cb3a6" providerId="ADAL" clId="{FE938DC9-BF1B-1B45-8281-350DFC521A39}" dt="2019-04-15T21:08:28.805" v="488" actId="20577"/>
          <ac:spMkLst>
            <pc:docMk/>
            <pc:sldMk cId="3178427507" sldId="262"/>
            <ac:spMk id="2" creationId="{F33A7745-8DA2-441E-9FF1-0F50C2718AB5}"/>
          </ac:spMkLst>
        </pc:spChg>
      </pc:sldChg>
      <pc:sldChg chg="modSp new">
        <pc:chgData name="Chelsea Shinkaruk" userId="ca7bdfd2-6a6f-412d-9008-0b495a0cb3a6" providerId="ADAL" clId="{FE938DC9-BF1B-1B45-8281-350DFC521A39}" dt="2019-04-15T21:12:20.769" v="549" actId="25670"/>
        <pc:sldMkLst>
          <pc:docMk/>
          <pc:sldMk cId="1497193527" sldId="264"/>
        </pc:sldMkLst>
        <pc:spChg chg="mod">
          <ac:chgData name="Chelsea Shinkaruk" userId="ca7bdfd2-6a6f-412d-9008-0b495a0cb3a6" providerId="ADAL" clId="{FE938DC9-BF1B-1B45-8281-350DFC521A39}" dt="2019-04-15T21:08:53.131" v="530" actId="20577"/>
          <ac:spMkLst>
            <pc:docMk/>
            <pc:sldMk cId="1497193527" sldId="264"/>
            <ac:spMk id="2" creationId="{1BE88BF3-8AC5-CF49-A591-C943AD8569B4}"/>
          </ac:spMkLst>
        </pc:spChg>
        <pc:spChg chg="mod">
          <ac:chgData name="Chelsea Shinkaruk" userId="ca7bdfd2-6a6f-412d-9008-0b495a0cb3a6" providerId="ADAL" clId="{FE938DC9-BF1B-1B45-8281-350DFC521A39}" dt="2019-04-15T21:12:20.769" v="549" actId="25670"/>
          <ac:spMkLst>
            <pc:docMk/>
            <pc:sldMk cId="1497193527" sldId="264"/>
            <ac:spMk id="3" creationId="{61463898-56E7-1243-BC28-AD29CA7FCDC0}"/>
          </ac:spMkLst>
        </pc:spChg>
      </pc:sldChg>
      <pc:sldChg chg="modSp new">
        <pc:chgData name="Chelsea Shinkaruk" userId="ca7bdfd2-6a6f-412d-9008-0b495a0cb3a6" providerId="ADAL" clId="{FE938DC9-BF1B-1B45-8281-350DFC521A39}" dt="2019-04-23T17:04:30.771" v="669" actId="1076"/>
        <pc:sldMkLst>
          <pc:docMk/>
          <pc:sldMk cId="3255080256" sldId="265"/>
        </pc:sldMkLst>
        <pc:spChg chg="mod">
          <ac:chgData name="Chelsea Shinkaruk" userId="ca7bdfd2-6a6f-412d-9008-0b495a0cb3a6" providerId="ADAL" clId="{FE938DC9-BF1B-1B45-8281-350DFC521A39}" dt="2019-04-23T17:04:30.771" v="669" actId="1076"/>
          <ac:spMkLst>
            <pc:docMk/>
            <pc:sldMk cId="3255080256" sldId="265"/>
            <ac:spMk id="2" creationId="{66E75FD4-BA9C-0D45-B28A-6E954093FAF7}"/>
          </ac:spMkLst>
        </pc:spChg>
        <pc:spChg chg="mod">
          <ac:chgData name="Chelsea Shinkaruk" userId="ca7bdfd2-6a6f-412d-9008-0b495a0cb3a6" providerId="ADAL" clId="{FE938DC9-BF1B-1B45-8281-350DFC521A39}" dt="2019-04-23T17:03:46.190" v="663" actId="14100"/>
          <ac:spMkLst>
            <pc:docMk/>
            <pc:sldMk cId="3255080256" sldId="265"/>
            <ac:spMk id="3" creationId="{C8675C4E-0AAD-5242-BC6C-B064B081BC84}"/>
          </ac:spMkLst>
        </pc:spChg>
      </pc:sldChg>
      <pc:sldChg chg="new del">
        <pc:chgData name="Chelsea Shinkaruk" userId="ca7bdfd2-6a6f-412d-9008-0b495a0cb3a6" providerId="ADAL" clId="{FE938DC9-BF1B-1B45-8281-350DFC521A39}" dt="2019-04-23T17:03:05.770" v="660" actId="2696"/>
        <pc:sldMkLst>
          <pc:docMk/>
          <pc:sldMk cId="3148511476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b2H-8CQuy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CrOtF7T4HE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.youtube.com/watch?v=i2GdY1OlDpA" TargetMode="External"/><Relationship Id="rId2" Type="http://schemas.openxmlformats.org/officeDocument/2006/relationships/hyperlink" Target="https://m.youtube.com/watch?v=teqsNtYbJA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581A8-98C0-4A8B-88EF-94BBF98E7D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Kinetic and potential energy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0ED5EB-67AC-4BFD-BF15-547EBC44CF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Science 10 </a:t>
            </a:r>
          </a:p>
        </p:txBody>
      </p:sp>
    </p:spTree>
    <p:extLst>
      <p:ext uri="{BB962C8B-B14F-4D97-AF65-F5344CB8AC3E}">
        <p14:creationId xmlns:p14="http://schemas.microsoft.com/office/powerpoint/2010/main" val="258235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6CFA5-9181-416B-BC97-01427ABE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65F15-0A84-4786-8B45-1931372B1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63" y="3429000"/>
            <a:ext cx="9603275" cy="1096063"/>
          </a:xfrm>
        </p:spPr>
        <p:txBody>
          <a:bodyPr/>
          <a:lstStyle/>
          <a:p>
            <a:pPr marL="0" indent="0">
              <a:buNone/>
            </a:pPr>
            <a:r>
              <a:rPr lang="en-CA" dirty="0">
                <a:hlinkClick r:id="rId2"/>
              </a:rPr>
              <a:t>Create a clips video demonstrating an energy change from PE to KE and vice versa. </a:t>
            </a:r>
            <a:endParaRPr lang="en-US" dirty="0">
              <a:hlinkClick r:id="rId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1D615B-C6E3-42F7-A71C-CF7E12492C45}"/>
              </a:ext>
            </a:extLst>
          </p:cNvPr>
          <p:cNvSpPr txBox="1"/>
          <p:nvPr/>
        </p:nvSpPr>
        <p:spPr>
          <a:xfrm>
            <a:off x="1864242" y="2332074"/>
            <a:ext cx="9261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Observe energy being transferred around you.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185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cxnSp>
        <p:nvCxnSpPr>
          <p:cNvPr id="14" name="Straight Connector 13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E5A77A1-52CE-4D34-9087-40716907A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Question: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FF672-5715-4303-A90D-DDA93BE85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What is energy?</a:t>
            </a:r>
          </a:p>
          <a:p>
            <a:endParaRPr lang="en-US" sz="3600" dirty="0"/>
          </a:p>
          <a:p>
            <a:r>
              <a:rPr lang="en-US" sz="3600" dirty="0"/>
              <a:t>Wh</a:t>
            </a:r>
            <a:r>
              <a:rPr lang="en-CA" sz="3600" dirty="0"/>
              <a:t>y is it hard to observe energy</a:t>
            </a:r>
            <a:r>
              <a:rPr lang="en-US" sz="3600" dirty="0"/>
              <a:t>?</a:t>
            </a:r>
          </a:p>
          <a:p>
            <a:endParaRPr lang="en-US" sz="3600" dirty="0"/>
          </a:p>
          <a:p>
            <a:r>
              <a:rPr lang="en-US" sz="3600" dirty="0"/>
              <a:t>Where do you see energy?</a:t>
            </a:r>
            <a:r>
              <a:rPr lang="en-CA" sz="3600"/>
              <a:t>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3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DAF90-DFC1-46B7-9564-D0D19568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https://www.youtube.com/watch?v=jCrOtF7T4HE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80FBC-ECCB-4C61-89B1-BA50B62016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87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AA8A3-AC44-4E53-8BF7-613861A7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617F-6479-4816-9227-ED410B44F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Energy</a:t>
            </a:r>
            <a:r>
              <a:rPr lang="en-US" sz="2800" dirty="0"/>
              <a:t> = the measurement of the amount of work that can be done against a force.</a:t>
            </a:r>
          </a:p>
          <a:p>
            <a:endParaRPr lang="en-US" sz="2800" dirty="0"/>
          </a:p>
          <a:p>
            <a:r>
              <a:rPr lang="en-US" sz="2800" dirty="0"/>
              <a:t>Energy can </a:t>
            </a:r>
            <a:r>
              <a:rPr lang="en-US" sz="2800" u="sng" dirty="0"/>
              <a:t>not be created or destroyed</a:t>
            </a:r>
            <a:r>
              <a:rPr lang="en-US" sz="2800" dirty="0"/>
              <a:t>. The energy in the universe is finite. We say that all energy in a </a:t>
            </a:r>
            <a:r>
              <a:rPr lang="en-US" sz="2800" i="1" dirty="0">
                <a:solidFill>
                  <a:schemeClr val="accent4"/>
                </a:solidFill>
              </a:rPr>
              <a:t>closed system </a:t>
            </a:r>
            <a:r>
              <a:rPr lang="en-US" sz="2800" dirty="0"/>
              <a:t>is conserved.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4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A7745-8DA2-441E-9FF1-0F50C271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</a:t>
            </a:r>
            <a:r>
              <a:rPr lang="en-CA" dirty="0"/>
              <a:t>main types</a:t>
            </a:r>
            <a:r>
              <a:rPr lang="en-US" dirty="0"/>
              <a:t> of energy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A3B0E-400B-4059-A8C9-1574B3E81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7191" y="1564853"/>
            <a:ext cx="4645152" cy="801943"/>
          </a:xfrm>
        </p:spPr>
        <p:txBody>
          <a:bodyPr/>
          <a:lstStyle/>
          <a:p>
            <a:r>
              <a:rPr lang="en-US" dirty="0"/>
              <a:t>potential 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47023-A87A-49DF-BC24-C0EDBB204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228" y="2366796"/>
            <a:ext cx="5271133" cy="357326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POTENTIAL ENERGY (PE)</a:t>
            </a:r>
          </a:p>
          <a:p>
            <a:pPr lvl="1"/>
            <a:r>
              <a:rPr lang="en-US" sz="2200" b="1" u="sng" dirty="0"/>
              <a:t>Stored </a:t>
            </a:r>
            <a:r>
              <a:rPr lang="en-US" sz="2200" dirty="0"/>
              <a:t>energy of an object </a:t>
            </a:r>
            <a:r>
              <a:rPr lang="en-US" sz="2200" b="1" dirty="0"/>
              <a:t>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u="sng" dirty="0"/>
              <a:t>PE = </a:t>
            </a:r>
            <a:r>
              <a:rPr lang="en-US" sz="2600" b="1" u="sng" dirty="0" err="1"/>
              <a:t>mgh</a:t>
            </a:r>
            <a:endParaRPr lang="en-US" sz="2600" b="1" u="sng" dirty="0"/>
          </a:p>
          <a:p>
            <a:pPr marL="457200" lvl="1" indent="0">
              <a:buNone/>
            </a:pPr>
            <a:r>
              <a:rPr lang="en-US" sz="2200" dirty="0"/>
              <a:t>m = mass</a:t>
            </a:r>
          </a:p>
          <a:p>
            <a:pPr marL="457200" lvl="1" indent="0">
              <a:buNone/>
            </a:pPr>
            <a:r>
              <a:rPr lang="en-US" sz="2200" dirty="0"/>
              <a:t>g = gravity </a:t>
            </a:r>
          </a:p>
          <a:p>
            <a:pPr marL="457200" lvl="1" indent="0">
              <a:buNone/>
            </a:pPr>
            <a:r>
              <a:rPr lang="en-US" sz="2200" dirty="0"/>
              <a:t>h = height/position</a:t>
            </a:r>
          </a:p>
          <a:p>
            <a:pPr marL="457200" lvl="1" indent="0">
              <a:buNone/>
            </a:pPr>
            <a:endParaRPr lang="en-US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/>
              <a:t>Units measured in </a:t>
            </a:r>
            <a:r>
              <a:rPr lang="en-US" sz="2600" b="1" u="sng" dirty="0"/>
              <a:t>Joules 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4D21A2-C71E-4A74-9BD9-F1263DDCE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2362" y="1564853"/>
            <a:ext cx="4645152" cy="802237"/>
          </a:xfrm>
        </p:spPr>
        <p:txBody>
          <a:bodyPr/>
          <a:lstStyle/>
          <a:p>
            <a:r>
              <a:rPr lang="en-US" dirty="0"/>
              <a:t>kinetic 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44484-ADF3-42E4-A4FC-99CF891A0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1" y="2700988"/>
            <a:ext cx="5131635" cy="315355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KINETIC ENERGY (KE)</a:t>
            </a:r>
          </a:p>
          <a:p>
            <a:pPr lvl="1"/>
            <a:r>
              <a:rPr lang="en-US" dirty="0"/>
              <a:t>Energy of </a:t>
            </a:r>
            <a:r>
              <a:rPr lang="en-US" b="1" u="sng" dirty="0"/>
              <a:t>Motion</a:t>
            </a:r>
          </a:p>
          <a:p>
            <a:pPr marL="457200" lvl="1" indent="0">
              <a:buNone/>
            </a:pPr>
            <a:endParaRPr lang="en-US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u="sng" dirty="0"/>
              <a:t>KE = ½mv</a:t>
            </a:r>
            <a:r>
              <a:rPr lang="en-US" b="1" u="sng" baseline="30000" dirty="0"/>
              <a:t>2 </a:t>
            </a:r>
          </a:p>
          <a:p>
            <a:pPr marL="0" indent="0">
              <a:buNone/>
            </a:pPr>
            <a:r>
              <a:rPr lang="en-US" baseline="30000" dirty="0"/>
              <a:t>	</a:t>
            </a:r>
            <a:r>
              <a:rPr lang="en-US" dirty="0"/>
              <a:t>m = mass</a:t>
            </a:r>
          </a:p>
          <a:p>
            <a:pPr marL="0" indent="0">
              <a:buNone/>
            </a:pPr>
            <a:r>
              <a:rPr lang="en-US" dirty="0"/>
              <a:t>	v = velocity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Units measured in </a:t>
            </a:r>
            <a:r>
              <a:rPr lang="en-US" b="1" u="sng" dirty="0"/>
              <a:t>Joules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gradFill rotWithShape="1">
            <a:gsLst>
              <a:gs pos="0">
                <a:schemeClr val="bg2">
                  <a:tint val="94000"/>
                  <a:satMod val="80000"/>
                  <a:lumMod val="106000"/>
                </a:schemeClr>
              </a:gs>
              <a:gs pos="100000">
                <a:schemeClr val="bg2">
                  <a:shade val="80000"/>
                </a:schemeClr>
              </a:gs>
            </a:gsLst>
            <a:path path="circle">
              <a:fillToRect l="43000" r="43000" b="100000"/>
            </a:path>
          </a:gradFill>
          <a:ln>
            <a:noFill/>
          </a:ln>
          <a:effectLst/>
        </p:spPr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6" name="Straight Connector 15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451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7"/>
            <a:ext cx="10905067" cy="556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D3DE4F-168B-435E-B8EA-67222C1A39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34342" y="1128098"/>
            <a:ext cx="6130681" cy="4598011"/>
          </a:xfrm>
          <a:prstGeom prst="rect">
            <a:avLst/>
          </a:prstGeom>
        </p:spPr>
      </p:pic>
      <p:sp>
        <p:nvSpPr>
          <p:cNvPr id="22" name="Rectangle 2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0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88BF3-8AC5-CF49-A591-C943AD856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other types of energy are there?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63898-56E7-1243-BC28-AD29CA7FC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Stations Activity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193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1DC47-F40A-47CD-8749-1C7D6345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4AAD6-2586-4B21-A7F0-FA134F51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206717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Potential energy changes to kinetic energy when the object moves. </a:t>
            </a:r>
          </a:p>
          <a:p>
            <a:pPr lvl="1"/>
            <a:r>
              <a:rPr lang="en-US" sz="2400" dirty="0"/>
              <a:t>Examples:</a:t>
            </a:r>
          </a:p>
          <a:p>
            <a:pPr lvl="2"/>
            <a:r>
              <a:rPr lang="en-US" sz="2000" dirty="0"/>
              <a:t>holding a stretched spring (potential energy) and then releasing it (kinetic energy) </a:t>
            </a:r>
          </a:p>
          <a:p>
            <a:pPr lvl="2"/>
            <a:r>
              <a:rPr lang="en-US" sz="2000" dirty="0"/>
              <a:t>holding a box above the ground (potential energy) and then dropping it (kinetic energy).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8603D4-019E-4D04-B00F-160AD491D66E}"/>
              </a:ext>
            </a:extLst>
          </p:cNvPr>
          <p:cNvSpPr txBox="1"/>
          <p:nvPr/>
        </p:nvSpPr>
        <p:spPr>
          <a:xfrm>
            <a:off x="1451579" y="4423144"/>
            <a:ext cx="9603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Therefore:</a:t>
            </a:r>
          </a:p>
          <a:p>
            <a:endParaRPr lang="en-US" sz="2400" dirty="0"/>
          </a:p>
          <a:p>
            <a:r>
              <a:rPr lang="en-US" sz="2400" dirty="0"/>
              <a:t>					Potential Energy = Kinetic Energy </a:t>
            </a:r>
          </a:p>
        </p:txBody>
      </p:sp>
    </p:spTree>
    <p:extLst>
      <p:ext uri="{BB962C8B-B14F-4D97-AF65-F5344CB8AC3E}">
        <p14:creationId xmlns:p14="http://schemas.microsoft.com/office/powerpoint/2010/main" val="1441011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75FD4-BA9C-0D45-B28A-6E954093F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127" y="2576313"/>
            <a:ext cx="11706644" cy="1279045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https://m.youtube.com/watch?v=</a:t>
            </a:r>
            <a:r>
              <a:rPr lang="en-US" dirty="0" err="1">
                <a:hlinkClick r:id="rId2"/>
              </a:rPr>
              <a:t>teqsNtYbJAY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75C4E-0AAD-5242-BC6C-B064B081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4067024"/>
            <a:ext cx="9603275" cy="1399322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https://m.youtube.com/watch?v=i2GdY1OlDpA</a:t>
            </a:r>
            <a:r>
              <a:rPr lang="en-CA" dirty="0"/>
              <a:t> </a:t>
            </a:r>
          </a:p>
          <a:p>
            <a:endParaRPr lang="en-CA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8025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3CB74E26799340AD5C215BAC00FCF1" ma:contentTypeVersion="8" ma:contentTypeDescription="Create a new document." ma:contentTypeScope="" ma:versionID="6bc403a26172d35675faff169266875e">
  <xsd:schema xmlns:xsd="http://www.w3.org/2001/XMLSchema" xmlns:xs="http://www.w3.org/2001/XMLSchema" xmlns:p="http://schemas.microsoft.com/office/2006/metadata/properties" xmlns:ns2="d8e763cf-a249-4a5b-ad85-1a6dbb7d962a" xmlns:ns3="d54f594e-bec7-4a8a-92aa-e2f5f0783485" targetNamespace="http://schemas.microsoft.com/office/2006/metadata/properties" ma:root="true" ma:fieldsID="5ae64de441892f5622820d4251f7bfef" ns2:_="" ns3:_="">
    <xsd:import namespace="d8e763cf-a249-4a5b-ad85-1a6dbb7d962a"/>
    <xsd:import namespace="d54f594e-bec7-4a8a-92aa-e2f5f07834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EventHashCode" minOccurs="0"/>
                <xsd:element ref="ns2:MediaServiceGenerationTime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e763cf-a249-4a5b-ad85-1a6dbb7d96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f594e-bec7-4a8a-92aa-e2f5f07834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F93213-67CD-4B51-9FBA-4C85D654A0C3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9B4B62C0-1FC8-4E5A-BEAE-B2852111A9B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8e763cf-a249-4a5b-ad85-1a6dbb7d962a"/>
    <ds:schemaRef ds:uri="d54f594e-bec7-4a8a-92aa-e2f5f0783485"/>
  </ds:schemaRefs>
</ds:datastoreItem>
</file>

<file path=customXml/itemProps3.xml><?xml version="1.0" encoding="utf-8"?>
<ds:datastoreItem xmlns:ds="http://schemas.openxmlformats.org/officeDocument/2006/customXml" ds:itemID="{6E1E6C8B-8367-4EDD-A685-476A8DBC60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</TotalTime>
  <Words>195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Gallery</vt:lpstr>
      <vt:lpstr>Kinetic and potential energy</vt:lpstr>
      <vt:lpstr>Question:</vt:lpstr>
      <vt:lpstr>https://www.youtube.com/watch?v=jCrOtF7T4HE</vt:lpstr>
      <vt:lpstr>energy</vt:lpstr>
      <vt:lpstr>Two main types of energy </vt:lpstr>
      <vt:lpstr>PowerPoint Presentation</vt:lpstr>
      <vt:lpstr>What other types of energy are there?</vt:lpstr>
      <vt:lpstr>Energy</vt:lpstr>
      <vt:lpstr>https://m.youtube.com/watch?v=teqsNtYbJAY </vt:lpstr>
      <vt:lpstr>Challenge!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Kinetic and potential energy</dc:title>
  <dc:creator>Chelsea Shinkaruk</dc:creator>
  <cp:lastModifiedBy>Chelsea Shinkaruk</cp:lastModifiedBy>
  <cp:revision>12</cp:revision>
  <dcterms:created xsi:type="dcterms:W3CDTF">2017-09-11T19:04:59Z</dcterms:created>
  <dcterms:modified xsi:type="dcterms:W3CDTF">2019-04-23T17:04:40Z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0x010100F53CB74E26799340AD5C215BAC00FCF1</vt:lpwstr>
  </property>
  <property fmtid="{D5CDD505-2E9C-101B-9397-08002B2CF9AE}" pid="3" name="AuthorIds_UIVersion_2048">
    <vt:lpwstr>15</vt:lpwstr>
  </property>
</Properties>
</file>